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10/2/2019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1964-F02D-4725-B613-E1CA78EA3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A3223-C2E5-4177-8C5F-39A537E83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D9B40E-257C-4EAD-A395-9FC73E86F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9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1"/>
    </mc:Choice>
    <mc:Fallback xmlns="">
      <p:transition spd="slow" advTm="4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01D4-CBB3-4D9C-8306-F26FE57E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F8DCB-6FB2-4181-B679-CEB31C73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What you will be able to do: Lab</a:t>
            </a:r>
          </a:p>
          <a:p>
            <a:r>
              <a:rPr lang="en-IE" dirty="0"/>
              <a:t>CSS:</a:t>
            </a:r>
          </a:p>
          <a:p>
            <a:pPr lvl="1"/>
            <a:r>
              <a:rPr lang="en-IE" dirty="0"/>
              <a:t>Hidden, block and inline display</a:t>
            </a:r>
          </a:p>
          <a:p>
            <a:pPr lvl="1"/>
            <a:r>
              <a:rPr lang="en-IE" dirty="0"/>
              <a:t>Disabled</a:t>
            </a:r>
          </a:p>
          <a:p>
            <a:r>
              <a:rPr lang="en-IE" dirty="0"/>
              <a:t>JavaScript (W3Schools)</a:t>
            </a:r>
          </a:p>
          <a:p>
            <a:pPr lvl="1"/>
            <a:r>
              <a:rPr lang="en-IE" dirty="0"/>
              <a:t>Overview of the language</a:t>
            </a:r>
          </a:p>
          <a:p>
            <a:pPr lvl="1"/>
            <a:r>
              <a:rPr lang="en-IE" dirty="0"/>
              <a:t>Dom manipulation</a:t>
            </a:r>
          </a:p>
          <a:p>
            <a:pPr lvl="1"/>
            <a:r>
              <a:rPr lang="en-IE" dirty="0"/>
              <a:t>Attributes</a:t>
            </a:r>
          </a:p>
          <a:p>
            <a:pPr lvl="1"/>
            <a:r>
              <a:rPr lang="en-IE" dirty="0"/>
              <a:t>Setting values and </a:t>
            </a:r>
            <a:r>
              <a:rPr lang="en-IE" dirty="0" err="1"/>
              <a:t>innerHTML</a:t>
            </a:r>
            <a:endParaRPr lang="en-IE" dirty="0"/>
          </a:p>
          <a:p>
            <a:pPr lvl="2"/>
            <a:r>
              <a:rPr lang="en-IE" dirty="0"/>
              <a:t>Theory</a:t>
            </a:r>
          </a:p>
          <a:p>
            <a:pPr lvl="2"/>
            <a:r>
              <a:rPr lang="en-IE" dirty="0"/>
              <a:t>Exercise </a:t>
            </a:r>
          </a:p>
          <a:p>
            <a:pPr lvl="2"/>
            <a:r>
              <a:rPr lang="en-IE" dirty="0"/>
              <a:t>Demonstration</a:t>
            </a:r>
          </a:p>
          <a:p>
            <a:pPr marL="822960" lvl="3" indent="0">
              <a:buNone/>
            </a:pPr>
            <a:r>
              <a:rPr lang="en-IE" dirty="0"/>
              <a:t>(Rinse and Repeat)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66C61C-12DA-4106-897A-A166F7472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4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82"/>
    </mc:Choice>
    <mc:Fallback xmlns="">
      <p:transition spd="slow" advTm="6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F603-6CFE-42AA-9EED-05E74A2C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cSS</a:t>
            </a:r>
            <a:r>
              <a:rPr lang="en-IE" dirty="0"/>
              <a:t> (Cascading Style Sheets)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B5B7-8983-443E-86E7-46261775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135941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Too much for this course</a:t>
            </a:r>
          </a:p>
          <a:p>
            <a:r>
              <a:rPr lang="en-IE" dirty="0"/>
              <a:t>Style can be defined: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another file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head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element itself</a:t>
            </a:r>
          </a:p>
          <a:p>
            <a:r>
              <a:rPr lang="en-IE" dirty="0"/>
              <a:t>Make an element visible/hidden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Put the keyword disabled in an element to make it disabled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Exercise 2.1:</a:t>
            </a:r>
          </a:p>
          <a:p>
            <a:pPr marL="0" indent="0">
              <a:buNone/>
            </a:pPr>
            <a:r>
              <a:rPr lang="en-IE" dirty="0"/>
              <a:t>Write some html that has a hidden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E9CA0-F2FB-424E-BF68-B0693665E639}"/>
              </a:ext>
            </a:extLst>
          </p:cNvPr>
          <p:cNvSpPr txBox="1"/>
          <p:nvPr/>
        </p:nvSpPr>
        <p:spPr>
          <a:xfrm>
            <a:off x="2070027" y="3727712"/>
            <a:ext cx="5511567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&lt;div style=“display: block”&gt; </a:t>
            </a:r>
          </a:p>
          <a:p>
            <a:r>
              <a:rPr lang="en-IE" dirty="0"/>
              <a:t>	text</a:t>
            </a:r>
          </a:p>
          <a:p>
            <a:r>
              <a:rPr lang="en-IE" dirty="0"/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CA18E-8F3F-40E5-A34C-A33241BBC848}"/>
              </a:ext>
            </a:extLst>
          </p:cNvPr>
          <p:cNvSpPr txBox="1"/>
          <p:nvPr/>
        </p:nvSpPr>
        <p:spPr>
          <a:xfrm>
            <a:off x="8145625" y="1869376"/>
            <a:ext cx="332169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block (new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Inline (no 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none (not shown)</a:t>
            </a:r>
          </a:p>
          <a:p>
            <a:endParaRPr lang="en-I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CC9A69-DE42-4B81-AE11-98F493D98658}"/>
              </a:ext>
            </a:extLst>
          </p:cNvPr>
          <p:cNvCxnSpPr>
            <a:cxnSpLocks/>
          </p:cNvCxnSpPr>
          <p:nvPr/>
        </p:nvCxnSpPr>
        <p:spPr>
          <a:xfrm flipH="1">
            <a:off x="4926563" y="2613462"/>
            <a:ext cx="3219062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735A95-DB91-49F8-83D7-E8264839390F}"/>
              </a:ext>
            </a:extLst>
          </p:cNvPr>
          <p:cNvSpPr txBox="1"/>
          <p:nvPr/>
        </p:nvSpPr>
        <p:spPr>
          <a:xfrm>
            <a:off x="2057004" y="5075748"/>
            <a:ext cx="5511567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&lt;input type=“text” value=“blah” disabled 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BC4C2-A59F-4441-AC71-F2012D8D85B3}"/>
              </a:ext>
            </a:extLst>
          </p:cNvPr>
          <p:cNvSpPr txBox="1"/>
          <p:nvPr/>
        </p:nvSpPr>
        <p:spPr>
          <a:xfrm>
            <a:off x="8145625" y="5220000"/>
            <a:ext cx="3321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User will not be able to enter text into this input</a:t>
            </a:r>
          </a:p>
          <a:p>
            <a:endParaRPr lang="en-I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C2E57-12BF-442A-988D-04365430BC4F}"/>
              </a:ext>
            </a:extLst>
          </p:cNvPr>
          <p:cNvCxnSpPr>
            <a:cxnSpLocks/>
          </p:cNvCxnSpPr>
          <p:nvPr/>
        </p:nvCxnSpPr>
        <p:spPr>
          <a:xfrm flipH="1" flipV="1">
            <a:off x="7324530" y="5452894"/>
            <a:ext cx="821095" cy="37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855E683-3C03-428F-87D9-32581CE3E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91"/>
    </mc:Choice>
    <mc:Fallback xmlns="">
      <p:transition spd="slow" advTm="90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CDB82DA-2311-409B-B657-0F72B306F1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"/>
    </mc:Choice>
    <mc:Fallback xmlns="">
      <p:transition spd="slow" advTm="3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ECF4-1486-47A2-A34F-FE0B049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3539-11E2-47F2-8961-947C6DEBC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1838"/>
            <a:ext cx="10058400" cy="3374323"/>
          </a:xfrm>
        </p:spPr>
        <p:txBody>
          <a:bodyPr/>
          <a:lstStyle/>
          <a:p>
            <a:r>
              <a:rPr lang="en-IE" dirty="0"/>
              <a:t>Inside &lt;script&gt;&lt;/script&gt; tags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Blocks have {} (not indents like in python)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AFFDC-4007-4914-AA61-40789CB72825}"/>
              </a:ext>
            </a:extLst>
          </p:cNvPr>
          <p:cNvSpPr txBox="1"/>
          <p:nvPr/>
        </p:nvSpPr>
        <p:spPr>
          <a:xfrm>
            <a:off x="3004455" y="2180502"/>
            <a:ext cx="443204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console.log("hello World")</a:t>
            </a:r>
          </a:p>
          <a:p>
            <a:r>
              <a:rPr lang="en-IE" dirty="0"/>
              <a:t>&lt;/script&gt;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FA429-BF28-45C9-93F6-6FE6764518C4}"/>
              </a:ext>
            </a:extLst>
          </p:cNvPr>
          <p:cNvSpPr txBox="1"/>
          <p:nvPr/>
        </p:nvSpPr>
        <p:spPr>
          <a:xfrm>
            <a:off x="8472196" y="2307994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Prints to the console, not the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5B92-5C19-4B9C-B621-EDEEA16D4561}"/>
              </a:ext>
            </a:extLst>
          </p:cNvPr>
          <p:cNvSpPr txBox="1"/>
          <p:nvPr/>
        </p:nvSpPr>
        <p:spPr>
          <a:xfrm>
            <a:off x="3004455" y="4290927"/>
            <a:ext cx="4273423" cy="208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 function </a:t>
            </a:r>
            <a:r>
              <a:rPr lang="en-IE" dirty="0" err="1"/>
              <a:t>sayHelloAgain</a:t>
            </a:r>
            <a:r>
              <a:rPr lang="en-IE" dirty="0"/>
              <a:t>(){</a:t>
            </a:r>
          </a:p>
          <a:p>
            <a:r>
              <a:rPr lang="en-IE" dirty="0"/>
              <a:t>                console.log("hello Again")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</a:t>
            </a:r>
            <a:r>
              <a:rPr lang="en-IE" dirty="0" err="1"/>
              <a:t>sayHelloAgain</a:t>
            </a:r>
            <a:r>
              <a:rPr lang="en-IE" dirty="0"/>
              <a:t>()</a:t>
            </a:r>
          </a:p>
          <a:p>
            <a:endParaRPr lang="en-IE" dirty="0"/>
          </a:p>
          <a:p>
            <a:r>
              <a:rPr lang="en-IE" dirty="0"/>
              <a:t>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5609E-B9BE-449F-9FB4-268CE2B9D452}"/>
              </a:ext>
            </a:extLst>
          </p:cNvPr>
          <p:cNvSpPr txBox="1"/>
          <p:nvPr/>
        </p:nvSpPr>
        <p:spPr>
          <a:xfrm>
            <a:off x="8472195" y="4373169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Define block of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F2E12-F887-4E8B-A347-9EB5D7BD886F}"/>
              </a:ext>
            </a:extLst>
          </p:cNvPr>
          <p:cNvSpPr txBox="1"/>
          <p:nvPr/>
        </p:nvSpPr>
        <p:spPr>
          <a:xfrm>
            <a:off x="8472196" y="5834717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Calls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B82DC6-9840-405F-AB55-B53AEF8F067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68751" y="4695547"/>
            <a:ext cx="1903444" cy="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5ABF3F-5B58-40D0-8E41-F8365422BDEE}"/>
              </a:ext>
            </a:extLst>
          </p:cNvPr>
          <p:cNvCxnSpPr/>
          <p:nvPr/>
        </p:nvCxnSpPr>
        <p:spPr>
          <a:xfrm flipH="1" flipV="1">
            <a:off x="5589037" y="5598520"/>
            <a:ext cx="2883158" cy="28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9FDDE9-243E-4B4F-BE57-E55E90B2A4F6}"/>
              </a:ext>
            </a:extLst>
          </p:cNvPr>
          <p:cNvCxnSpPr/>
          <p:nvPr/>
        </p:nvCxnSpPr>
        <p:spPr>
          <a:xfrm flipH="1">
            <a:off x="3937518" y="4695546"/>
            <a:ext cx="4534677" cy="63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D338369-38B0-48E3-967E-36907F416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BD72B-C87E-4E57-BA8D-B905C681B8C1}"/>
              </a:ext>
            </a:extLst>
          </p:cNvPr>
          <p:cNvSpPr txBox="1"/>
          <p:nvPr/>
        </p:nvSpPr>
        <p:spPr>
          <a:xfrm>
            <a:off x="6568751" y="3544653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Name of function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631436-1D55-4747-B58B-930A05C2A34D}"/>
              </a:ext>
            </a:extLst>
          </p:cNvPr>
          <p:cNvCxnSpPr>
            <a:cxnSpLocks/>
          </p:cNvCxnSpPr>
          <p:nvPr/>
        </p:nvCxnSpPr>
        <p:spPr>
          <a:xfrm flipH="1">
            <a:off x="5253134" y="3913592"/>
            <a:ext cx="1483568" cy="725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5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34"/>
    </mc:Choice>
    <mc:Fallback xmlns="">
      <p:transition spd="slow" advTm="73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D87DB293-E090-4BA2-B3D4-AE924650C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803"/>
    </mc:Choice>
    <mc:Fallback xmlns="">
      <p:transition spd="slow" advTm="188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7477-7865-4C83-8F7A-F241EF14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 to/from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ED9C-E3A7-4028-9DE5-34459033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Onclick attribute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Document </a:t>
            </a:r>
            <a:r>
              <a:rPr lang="en-IE" dirty="0" err="1"/>
              <a:t>getElementById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2.3:</a:t>
            </a:r>
          </a:p>
          <a:p>
            <a:pPr marL="0" indent="0">
              <a:buNone/>
            </a:pPr>
            <a:r>
              <a:rPr lang="en-IE" dirty="0"/>
              <a:t>Make a webpage with an input and a button, when the user clicks the button then the contents of the input will display in another div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DCC3A-1837-44ED-8069-90EAB3BC9010}"/>
              </a:ext>
            </a:extLst>
          </p:cNvPr>
          <p:cNvSpPr txBox="1"/>
          <p:nvPr/>
        </p:nvSpPr>
        <p:spPr>
          <a:xfrm>
            <a:off x="1987420" y="2510494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&lt;button onclick="</a:t>
            </a:r>
            <a:r>
              <a:rPr lang="en-IE" dirty="0" err="1"/>
              <a:t>myFunction</a:t>
            </a:r>
            <a:r>
              <a:rPr lang="en-IE" dirty="0"/>
              <a:t>('hello')"&gt;click me&lt;/button&gt;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3EBD-2F04-4B11-BC3D-0ED42E57B915}"/>
              </a:ext>
            </a:extLst>
          </p:cNvPr>
          <p:cNvSpPr txBox="1"/>
          <p:nvPr/>
        </p:nvSpPr>
        <p:spPr>
          <a:xfrm>
            <a:off x="1987418" y="3622459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&lt;div id="</a:t>
            </a:r>
            <a:r>
              <a:rPr lang="en-IE" dirty="0" err="1"/>
              <a:t>messageOut</a:t>
            </a:r>
            <a:r>
              <a:rPr lang="en-IE" dirty="0"/>
              <a:t>"&gt;&lt;/div&gt;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BFE63-A862-4050-B4E3-8DEA251EBA27}"/>
              </a:ext>
            </a:extLst>
          </p:cNvPr>
          <p:cNvSpPr txBox="1"/>
          <p:nvPr/>
        </p:nvSpPr>
        <p:spPr>
          <a:xfrm>
            <a:off x="1987418" y="4146804"/>
            <a:ext cx="749248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</a:t>
            </a:r>
            <a:r>
              <a:rPr lang="en-IE" dirty="0" err="1"/>
              <a:t>document.getElementById</a:t>
            </a:r>
            <a:r>
              <a:rPr lang="en-IE" dirty="0"/>
              <a:t>('</a:t>
            </a:r>
            <a:r>
              <a:rPr lang="en-IE" dirty="0" err="1"/>
              <a:t>messageOut</a:t>
            </a:r>
            <a:r>
              <a:rPr lang="en-IE" dirty="0"/>
              <a:t>').</a:t>
            </a:r>
            <a:r>
              <a:rPr lang="en-IE" dirty="0" err="1"/>
              <a:t>innerText</a:t>
            </a:r>
            <a:r>
              <a:rPr lang="en-IE" dirty="0"/>
              <a:t> = message</a:t>
            </a:r>
          </a:p>
          <a:p>
            <a:endParaRPr lang="en-I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2B1E62-154B-46F8-BAAE-F00152061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89"/>
    </mc:Choice>
    <mc:Fallback xmlns="">
      <p:transition spd="slow" advTm="95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1A4E8-53BD-4A87-99B2-F7D1877F3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0C4771B-8684-4E97-AA13-1C749CB0AB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4913" y="2120900"/>
            <a:ext cx="7248525" cy="4051300"/>
          </a:xfrm>
        </p:spPr>
      </p:pic>
    </p:spTree>
    <p:extLst>
      <p:ext uri="{BB962C8B-B14F-4D97-AF65-F5344CB8AC3E}">
        <p14:creationId xmlns:p14="http://schemas.microsoft.com/office/powerpoint/2010/main" val="26006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21"/>
    </mc:Choice>
    <mc:Fallback xmlns="">
      <p:transition spd="slow" advTm="29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8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1243</TotalTime>
  <Words>248</Words>
  <Application>Microsoft Office PowerPoint</Application>
  <PresentationFormat>Widescreen</PresentationFormat>
  <Paragraphs>74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Rockwell</vt:lpstr>
      <vt:lpstr>Rockwell Condensed</vt:lpstr>
      <vt:lpstr>Wingdings</vt:lpstr>
      <vt:lpstr>Wood Type</vt:lpstr>
      <vt:lpstr>JavaScript</vt:lpstr>
      <vt:lpstr>Overview</vt:lpstr>
      <vt:lpstr>cSS (Cascading Style Sheets)</vt:lpstr>
      <vt:lpstr>PowerPoint Presentation</vt:lpstr>
      <vt:lpstr>JavaScript</vt:lpstr>
      <vt:lpstr>PowerPoint Presentation</vt:lpstr>
      <vt:lpstr>JavaScript to/from html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Andrew Beatty</dc:creator>
  <cp:lastModifiedBy>Andrew Beatty</cp:lastModifiedBy>
  <cp:revision>24</cp:revision>
  <dcterms:created xsi:type="dcterms:W3CDTF">2019-10-02T11:35:17Z</dcterms:created>
  <dcterms:modified xsi:type="dcterms:W3CDTF">2019-10-03T08:22:19Z</dcterms:modified>
</cp:coreProperties>
</file>